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251" autoAdjust="0"/>
  </p:normalViewPr>
  <p:slideViewPr>
    <p:cSldViewPr snapToGrid="0" snapToObjects="1">
      <p:cViewPr varScale="1">
        <p:scale>
          <a:sx n="89" d="100"/>
          <a:sy n="89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1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0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1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0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3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9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8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6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ED908-2504-0E47-9A87-E578031074BA}" type="datetimeFigureOut">
              <a:rPr lang="en-US" smtClean="0"/>
              <a:t>30/01/2015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4F27-1100-584B-8320-9F0F1204F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813625"/>
              </p:ext>
            </p:extLst>
          </p:nvPr>
        </p:nvGraphicFramePr>
        <p:xfrm>
          <a:off x="0" y="57073"/>
          <a:ext cx="9119026" cy="6770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579"/>
                <a:gridCol w="1712493"/>
                <a:gridCol w="1113121"/>
                <a:gridCol w="1983638"/>
                <a:gridCol w="1312911"/>
                <a:gridCol w="1912284"/>
              </a:tblGrid>
              <a:tr h="7402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Abrasion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scraping away of the river bed by a rivers load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Biodiversity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</a:t>
                      </a:r>
                      <a:r>
                        <a:rPr lang="en-US" sz="1100" baseline="0" dirty="0" smtClean="0"/>
                        <a:t> variety of FLORA (plants and FAUNA (animals) found in an area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Collision zone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Where two tectonic plates collide</a:t>
                      </a:r>
                      <a:r>
                        <a:rPr lang="en-US" sz="1100" baseline="0" dirty="0" smtClean="0"/>
                        <a:t> forming mountains.</a:t>
                      </a:r>
                      <a:endParaRPr lang="en-US" sz="1100" dirty="0"/>
                    </a:p>
                  </a:txBody>
                  <a:tcPr/>
                </a:tc>
              </a:tr>
              <a:tr h="7402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Air Mass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Huge body of air with uniform temperature and humidity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Biofuels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Any kind of fuel from plants</a:t>
                      </a:r>
                      <a:r>
                        <a:rPr lang="en-US" sz="1100" baseline="0" dirty="0" smtClean="0"/>
                        <a:t> or animals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Community Forests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</a:t>
                      </a:r>
                      <a:r>
                        <a:rPr lang="en-US" sz="1100" baseline="0" dirty="0" smtClean="0"/>
                        <a:t> strategy for improving the environment in England by planting and managing forests</a:t>
                      </a:r>
                      <a:endParaRPr lang="en-US" sz="1100" dirty="0"/>
                    </a:p>
                  </a:txBody>
                  <a:tcPr/>
                </a:tc>
              </a:tr>
              <a:tr h="7402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Alluvium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Fine</a:t>
                      </a:r>
                      <a:r>
                        <a:rPr lang="en-US" sz="1100" baseline="0" dirty="0" smtClean="0"/>
                        <a:t> material deposited by rivers when they flood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Bio Gas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Gas made from the break down of organic matter like excrement (poo) which can be burnt.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Congestion charge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a strategy to address climate change and air pollution in London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7402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Artesian water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Water which rises out of the ground under it’s on pressure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Biosphere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‘living part of the Earth extending from</a:t>
                      </a:r>
                      <a:r>
                        <a:rPr lang="en-US" sz="1100" baseline="0" dirty="0" smtClean="0"/>
                        <a:t> 3m below the surface to about 30 m above it.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Conservative boundary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Where two tectonic plates slide past each other</a:t>
                      </a:r>
                      <a:endParaRPr lang="en-US" sz="1100" dirty="0"/>
                    </a:p>
                  </a:txBody>
                  <a:tcPr/>
                </a:tc>
              </a:tr>
              <a:tr h="7402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Asthenosphere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Part of the Earths Mantle just under the crust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Blue</a:t>
                      </a:r>
                      <a:r>
                        <a:rPr lang="en-US" sz="1100" baseline="0" dirty="0" smtClean="0"/>
                        <a:t> Water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Water stored in dams and used for domestic purposes.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Constructive plate boundary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Where two tectonic plates move apart and Basaltic magma rises up to fill the gap</a:t>
                      </a:r>
                      <a:r>
                        <a:rPr lang="en-US" sz="1100" baseline="0" dirty="0" smtClean="0"/>
                        <a:t> making new crust.</a:t>
                      </a:r>
                      <a:endParaRPr lang="en-US" sz="1100" dirty="0"/>
                    </a:p>
                  </a:txBody>
                  <a:tcPr/>
                </a:tc>
              </a:tr>
              <a:tr h="7402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Attrition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Particles of rock collide in the river and breaking apart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Bore Hole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deep hole drilled</a:t>
                      </a:r>
                      <a:r>
                        <a:rPr lang="en-US" sz="1100" baseline="0" dirty="0" smtClean="0"/>
                        <a:t> for water or Oil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Convection currents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Transfer heat from one part of a liquid or gas two another</a:t>
                      </a:r>
                      <a:r>
                        <a:rPr lang="en-US" sz="1100" baseline="0" dirty="0" smtClean="0"/>
                        <a:t> as a cycle where warm material rises and cooler material sinks</a:t>
                      </a:r>
                      <a:endParaRPr lang="en-US" sz="1100" dirty="0"/>
                    </a:p>
                  </a:txBody>
                  <a:tcPr/>
                </a:tc>
              </a:tr>
              <a:tr h="7402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Basalt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Dark </a:t>
                      </a:r>
                      <a:r>
                        <a:rPr lang="en-US" sz="1100" dirty="0" err="1" smtClean="0"/>
                        <a:t>coloured</a:t>
                      </a:r>
                      <a:r>
                        <a:rPr lang="en-US" sz="1100" dirty="0" smtClean="0"/>
                        <a:t> volcanic rock which as lava</a:t>
                      </a:r>
                      <a:r>
                        <a:rPr lang="en-US" sz="1100" baseline="0" dirty="0" smtClean="0"/>
                        <a:t> flows easily.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Carbon footprint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Measurement of an individuals total greenhouse gas emissions.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Convergence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Where two things come together and meet such as two tectonic plates or air masses</a:t>
                      </a:r>
                      <a:endParaRPr lang="en-US" sz="1100" dirty="0"/>
                    </a:p>
                  </a:txBody>
                  <a:tcPr/>
                </a:tc>
              </a:tr>
              <a:tr h="74020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Base flow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rivers usual level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Closed System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system with clear boundaries with no movement in or out.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Desertification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gradual loss of biodiversity in an area as it becomes a desert.</a:t>
                      </a:r>
                      <a:endParaRPr lang="en-US" sz="1100" dirty="0"/>
                    </a:p>
                  </a:txBody>
                  <a:tcPr/>
                </a:tc>
              </a:tr>
              <a:tr h="740201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Milankovitch</a:t>
                      </a:r>
                      <a:r>
                        <a:rPr lang="en-US" sz="1100" dirty="0" smtClean="0"/>
                        <a:t> Cycles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changing orbit of the Earth around the sun which can</a:t>
                      </a:r>
                      <a:r>
                        <a:rPr lang="en-US" sz="1100" baseline="0" dirty="0" smtClean="0"/>
                        <a:t> cause Glacial and inter glacial periods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Middle Course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rivers journey is called it’s course the section between the upper course and lower</a:t>
                      </a:r>
                      <a:r>
                        <a:rPr lang="en-US" sz="1100" baseline="0" dirty="0" smtClean="0"/>
                        <a:t> where meanders are common.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Lava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Molten Rock which has erupted out of the Earth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24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45284"/>
              </p:ext>
            </p:extLst>
          </p:nvPr>
        </p:nvGraphicFramePr>
        <p:xfrm>
          <a:off x="42813" y="128420"/>
          <a:ext cx="8933506" cy="6700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4579"/>
                <a:gridCol w="1969366"/>
                <a:gridCol w="1127392"/>
                <a:gridCol w="1802875"/>
                <a:gridCol w="979926"/>
                <a:gridCol w="1969368"/>
              </a:tblGrid>
              <a:tr h="6535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Ecological Footprint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Area of land/sea which provides all of the resources you</a:t>
                      </a:r>
                      <a:r>
                        <a:rPr lang="en-US" sz="1100" baseline="0" dirty="0" smtClean="0"/>
                        <a:t> need to live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Green house gasses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Carbon dioxide and methane</a:t>
                      </a:r>
                      <a:r>
                        <a:rPr lang="en-US" sz="1100" baseline="0" dirty="0" smtClean="0"/>
                        <a:t> which let in solar energy but trap the Earths heat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Interlocking</a:t>
                      </a:r>
                      <a:r>
                        <a:rPr lang="en-US" sz="1100" baseline="0" dirty="0" smtClean="0"/>
                        <a:t> spurs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Mounds</a:t>
                      </a:r>
                      <a:r>
                        <a:rPr lang="en-US" sz="1100" baseline="0" dirty="0" smtClean="0"/>
                        <a:t> on either side of a river in it’s upper course that fit into each other with the river between like a zip.</a:t>
                      </a:r>
                      <a:endParaRPr lang="en-US" sz="1100" dirty="0"/>
                    </a:p>
                  </a:txBody>
                  <a:tcPr/>
                </a:tc>
              </a:tr>
              <a:tr h="6535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Ecosystem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group of living things and</a:t>
                      </a:r>
                      <a:r>
                        <a:rPr lang="en-US" sz="1100" baseline="0" dirty="0" smtClean="0"/>
                        <a:t> the in organic part of their environment.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Helical Flow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corkscrew motion as water moves down a river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Landslide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</a:t>
                      </a:r>
                      <a:r>
                        <a:rPr lang="en-US" sz="1100" baseline="0" dirty="0" smtClean="0"/>
                        <a:t> rapid Mass Movement where rock and soil slide down a slope.</a:t>
                      </a:r>
                      <a:endParaRPr lang="en-US" sz="1100" dirty="0"/>
                    </a:p>
                  </a:txBody>
                  <a:tcPr/>
                </a:tc>
              </a:tr>
              <a:tr h="6535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El Nino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change in the location of warm water in the Pacific</a:t>
                      </a:r>
                      <a:r>
                        <a:rPr lang="en-US" sz="1100" baseline="0" dirty="0" smtClean="0"/>
                        <a:t> which leads to natural hazards such as floods and droughts.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Hotspot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point above a hot column of mantle</a:t>
                      </a:r>
                      <a:r>
                        <a:rPr lang="en-US" sz="1100" baseline="0" dirty="0" smtClean="0"/>
                        <a:t> which creates volcanoes at the Earths surface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Lava Flows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Rivers of lava which flow down hill due to gravity. Most</a:t>
                      </a:r>
                      <a:r>
                        <a:rPr lang="en-US" sz="1100" baseline="0" dirty="0" smtClean="0"/>
                        <a:t> are slow but destructive but some can be quick and dangerous.</a:t>
                      </a:r>
                      <a:endParaRPr lang="en-US" sz="1100" dirty="0"/>
                    </a:p>
                  </a:txBody>
                  <a:tcPr/>
                </a:tc>
              </a:tr>
              <a:tr h="653517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Epicentre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point on the ground directly above</a:t>
                      </a:r>
                      <a:r>
                        <a:rPr lang="en-US" sz="1100" baseline="0" dirty="0" smtClean="0"/>
                        <a:t> the focus of an Earthquake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Hydraulic action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erosive force of water in a river of stream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Magma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Molten rock below the Earths surface</a:t>
                      </a:r>
                      <a:endParaRPr lang="en-US" sz="1100" dirty="0"/>
                    </a:p>
                  </a:txBody>
                  <a:tcPr/>
                </a:tc>
              </a:tr>
              <a:tr h="6535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Eutrophication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When </a:t>
                      </a:r>
                      <a:r>
                        <a:rPr lang="en-US" sz="1100" dirty="0" err="1" smtClean="0"/>
                        <a:t>fertiliser</a:t>
                      </a:r>
                      <a:r>
                        <a:rPr lang="en-US" sz="1100" dirty="0" smtClean="0"/>
                        <a:t> from farms washes into lakes or rivers causing algae to grow and kill other species as it rots and uses the </a:t>
                      </a:r>
                      <a:r>
                        <a:rPr lang="en-US" sz="1100" dirty="0" err="1" smtClean="0"/>
                        <a:t>oxegen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Hydrosphere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water which is on</a:t>
                      </a:r>
                      <a:r>
                        <a:rPr lang="en-US" sz="1100" baseline="0" dirty="0" smtClean="0"/>
                        <a:t> or close to the surface of the Earth 97% of which is in seas and Oceans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Magnitude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measure of how powerful an</a:t>
                      </a:r>
                      <a:r>
                        <a:rPr lang="en-US" sz="1100" baseline="0" dirty="0" smtClean="0"/>
                        <a:t> Earthquake is, how much energy is released</a:t>
                      </a:r>
                      <a:endParaRPr lang="en-US" sz="1100" dirty="0"/>
                    </a:p>
                  </a:txBody>
                  <a:tcPr/>
                </a:tc>
              </a:tr>
              <a:tr h="6535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Evaporation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changing from a liquid to a gas.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Impermeable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Material which will not allow water to pass through.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Mantle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layer in the Earth below the crust where convection occurs.</a:t>
                      </a:r>
                      <a:r>
                        <a:rPr lang="en-US" sz="1100" baseline="0" dirty="0" smtClean="0"/>
                        <a:t> It is 2900km thick.</a:t>
                      </a:r>
                      <a:endParaRPr lang="en-US" sz="1100" dirty="0"/>
                    </a:p>
                  </a:txBody>
                  <a:tcPr/>
                </a:tc>
              </a:tr>
              <a:tr h="6535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Fault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fracture surface in the Earth</a:t>
                      </a:r>
                      <a:r>
                        <a:rPr lang="en-US" sz="1100" baseline="0" dirty="0" smtClean="0"/>
                        <a:t> which accommodates tectonic movement. Earthquakes occur along these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Infiltration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movement of water into the soil/ground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Maritime</a:t>
                      </a:r>
                      <a:r>
                        <a:rPr lang="en-US" sz="1100" baseline="0" dirty="0" smtClean="0"/>
                        <a:t> climate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wet climate with little variation in temperature such as the UK.</a:t>
                      </a:r>
                      <a:endParaRPr lang="en-US" sz="1100" dirty="0"/>
                    </a:p>
                  </a:txBody>
                  <a:tcPr/>
                </a:tc>
              </a:tr>
              <a:tr h="6535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Flood plain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flat area of land around a river created by lateral erosion</a:t>
                      </a:r>
                      <a:r>
                        <a:rPr lang="en-US" sz="1100" baseline="0" dirty="0" smtClean="0"/>
                        <a:t> by meanders and deposition during floods.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Infrastructure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basic services needed in</a:t>
                      </a:r>
                      <a:r>
                        <a:rPr lang="en-US" sz="1100" baseline="0" dirty="0" smtClean="0"/>
                        <a:t> a country such as roads, hospitals railways and schools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Mass movement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movement of rocks and soil down slope due to gravity. If it occurs rapidly</a:t>
                      </a:r>
                      <a:r>
                        <a:rPr lang="en-US" sz="1100" baseline="0" dirty="0" smtClean="0"/>
                        <a:t> it is called a land slide.</a:t>
                      </a:r>
                      <a:endParaRPr lang="en-US" sz="1100" dirty="0"/>
                    </a:p>
                  </a:txBody>
                  <a:tcPr/>
                </a:tc>
              </a:tr>
              <a:tr h="65351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Glacial Period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stretch of time which was cold and Earths glaciers expanded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Interception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The capture of rainwater on leaves and trees.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Meander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 bend in a river caused by deposition on the inside of the bend and erosion</a:t>
                      </a:r>
                      <a:r>
                        <a:rPr lang="en-US" sz="1100" baseline="0" dirty="0" smtClean="0"/>
                        <a:t> on the outside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78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027" y="4835591"/>
            <a:ext cx="3616972" cy="2002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3916"/>
            <a:ext cx="4837793" cy="3373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027" y="0"/>
            <a:ext cx="3616972" cy="2425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653" y="2264221"/>
            <a:ext cx="3460165" cy="2588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3538"/>
            <a:ext cx="5527027" cy="32703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57076"/>
            <a:ext cx="552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Cut out the key image and match up the definition with the key term around it to form a mind map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9797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841</Words>
  <Application>Microsoft Macintosh PowerPoint</Application>
  <PresentationFormat>On-screen Show (4:3)</PresentationFormat>
  <Paragraphs>109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Tallis</dc:creator>
  <cp:lastModifiedBy>Thomas Tallis</cp:lastModifiedBy>
  <cp:revision>10</cp:revision>
  <cp:lastPrinted>2015-01-31T09:21:47Z</cp:lastPrinted>
  <dcterms:created xsi:type="dcterms:W3CDTF">2015-01-30T09:19:12Z</dcterms:created>
  <dcterms:modified xsi:type="dcterms:W3CDTF">2015-01-31T09:53:04Z</dcterms:modified>
</cp:coreProperties>
</file>